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63" r:id="rId4"/>
    <p:sldId id="264" r:id="rId5"/>
    <p:sldId id="274" r:id="rId6"/>
    <p:sldId id="266" r:id="rId7"/>
    <p:sldId id="267" r:id="rId8"/>
    <p:sldId id="275" r:id="rId9"/>
    <p:sldId id="268" r:id="rId10"/>
    <p:sldId id="278" r:id="rId11"/>
    <p:sldId id="276" r:id="rId12"/>
    <p:sldId id="277" r:id="rId13"/>
    <p:sldId id="269" r:id="rId14"/>
    <p:sldId id="270" r:id="rId15"/>
    <p:sldId id="280" r:id="rId16"/>
    <p:sldId id="279" r:id="rId17"/>
    <p:sldId id="271" r:id="rId18"/>
    <p:sldId id="281" r:id="rId19"/>
    <p:sldId id="258" r:id="rId20"/>
    <p:sldId id="260" r:id="rId21"/>
    <p:sldId id="261" r:id="rId22"/>
    <p:sldId id="262" r:id="rId23"/>
    <p:sldId id="273" r:id="rId24"/>
    <p:sldId id="259" r:id="rId25"/>
    <p:sldId id="272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9415A3ED-8AAE-6E79-0824-22189AD5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226D1B37-739F-4567-18B6-D9F08A91F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FCDF3ED2-111E-1DE2-9923-4E1563C1D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57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D7429D07-3401-61F3-B92C-2C656CFF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1B2A1F2E-7417-4273-94D5-1B2239545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0B2B5DDB-BA8D-4E69-F50C-BC4E425DA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78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63E26B2-60A7-A9E8-829A-628AEEC9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C3DD5FCA-E6BC-34FC-64FC-3C062F494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20B32E8F-7E6C-1E1C-DE3F-F4D1782B3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75408F3A-DC46-D798-F67F-F1B33283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B67D6620-ED6E-2024-D051-64E3774F7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3FEE5B22-21D4-3EA4-0C20-4510FD2B5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34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C60A36D7-02DF-2363-A22A-D0EE4AB5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0D24CA02-FFDA-2D92-E3D2-D01725290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14DD6407-B429-1C1B-144C-F9A7B6B3A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66ECB48-0EFD-EDF2-7DF0-8E03D9DF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CDEDE60B-AAB3-8B7F-2E94-D01FF5D70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BD05DD9A-C85B-4653-E229-F494FB587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1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1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A103645-DACD-F649-CF12-CB4A3E5BC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>
            <a:extLst>
              <a:ext uri="{FF2B5EF4-FFF2-40B4-BE49-F238E27FC236}">
                <a16:creationId xmlns:a16="http://schemas.microsoft.com/office/drawing/2014/main" id="{AE5F5617-3CB1-A0F7-16B8-497434B9B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F73697BE-7445-800F-B1F9-3362365BE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11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967DA80-DB83-A206-2612-ACD682B8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70CF8549-A260-3A29-3290-E819521F4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484815E8-DFA7-D078-2B0D-692AAA3F8C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5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Siddiqui Mayesha – D24125187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r>
              <a:rPr lang="en-GB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(Team Lead)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Babulkhair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D24125711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Sykal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C23512523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2441467F-CE64-B51A-09F0-E756E7D1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B7ED8F0F-EC42-5846-E526-6606B4738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89DAAE4-2D41-468D-39C2-040E9F9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3" y="1488964"/>
            <a:ext cx="7518254" cy="44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5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CE55026-185D-0074-4A0E-2DF793A0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424B475-E184-1325-9465-CA10E38C2C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6A8803F-CCA4-37F9-5F5F-5C2F1DF1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3" y="1401853"/>
            <a:ext cx="8854373" cy="42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4F8D1090-A3F0-29EB-726B-A7B4569A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32D9AD5-3F5A-ECEE-F01E-3B4DC68325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AB40FB-0609-E0A3-48E4-BC075741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031"/>
            <a:ext cx="7772400" cy="57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140946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3" y="1229852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320487C-8E1C-99D9-19A3-6CB16F62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B9DEA637-9FE5-E37B-E63D-32D35CDBD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DADFD37-8FCD-2FA5-D087-EFF5190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321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8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FD17D1D-F249-FE06-F109-254964DF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5D804658-DE16-ACF2-B2C1-8DDE0DF43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3426C72E-1ABC-7384-C6AE-02E5E7F5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047"/>
            <a:ext cx="9144000" cy="4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5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091" y="64729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B1BD334-C71C-D696-98C2-6BF3B5FD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D9F415F3-E69B-728A-643F-3F212FEE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(Account)</a:t>
            </a:r>
            <a:endParaRPr dirty="0"/>
          </a:p>
        </p:txBody>
      </p:sp>
      <p:pic>
        <p:nvPicPr>
          <p:cNvPr id="2" name="Picture 6" descr="Image">
            <a:extLst>
              <a:ext uri="{FF2B5EF4-FFF2-40B4-BE49-F238E27FC236}">
                <a16:creationId xmlns:a16="http://schemas.microsoft.com/office/drawing/2014/main" id="{F52C0B2F-DF39-ECF3-5CE8-BC0AB999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235"/>
            <a:ext cx="9144000" cy="49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0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System Architecture Diagrams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Design Overview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Coded Versions</a:t>
            </a:r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dirty="0"/>
              <a:t>Logo Design</a:t>
            </a:r>
          </a:p>
          <a:p>
            <a:pPr marL="228600" lvl="0" indent="-228600">
              <a:buSzPts val="2000"/>
            </a:pPr>
            <a:r>
              <a:rPr lang="en-US" dirty="0"/>
              <a:t>Retrospectives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dirty="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MOBILE PROTOTYPE</a:t>
            </a:r>
            <a:endParaRPr dirty="0"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75" y="1365930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CF1AA89-1B82-B962-F758-E78795D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0"/>
            <a:ext cx="863272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21" y="1748129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2" y="1742114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2131989-EB98-27A4-F650-56FBB505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>
            <a:extLst>
              <a:ext uri="{FF2B5EF4-FFF2-40B4-BE49-F238E27FC236}">
                <a16:creationId xmlns:a16="http://schemas.microsoft.com/office/drawing/2014/main" id="{E0C45680-FCD5-432F-69CD-CB06E893C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>
            <a:extLst>
              <a:ext uri="{FF2B5EF4-FFF2-40B4-BE49-F238E27FC236}">
                <a16:creationId xmlns:a16="http://schemas.microsoft.com/office/drawing/2014/main" id="{67193CCA-DE75-29C4-8D60-7B28F7550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>
            <a:extLst>
              <a:ext uri="{FF2B5EF4-FFF2-40B4-BE49-F238E27FC236}">
                <a16:creationId xmlns:a16="http://schemas.microsoft.com/office/drawing/2014/main" id="{43B8AF44-B160-8599-6973-334E64778C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93" y="2164892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46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27" y="961923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451EE447-64A8-F03D-9B96-41D85255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7192694F-FBB7-9C28-349D-955E135DD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(Resume Study)</a:t>
            </a:r>
            <a:endParaRPr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EEBA0-13F8-938E-79AC-1EE1D93B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1442832"/>
            <a:ext cx="8583386" cy="46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001251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222</Words>
  <Application>Microsoft Office PowerPoint</Application>
  <PresentationFormat>On-screen Show (4:3)</PresentationFormat>
  <Paragraphs>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SYSTEM ARCHITECTURE DIAGRAM</vt:lpstr>
      <vt:lpstr>SYSTEM ARCHITECTURE DIAGRAM</vt:lpstr>
      <vt:lpstr>FIGMA DESIGN (DASHBOARD)</vt:lpstr>
      <vt:lpstr>FIGMA DESIGN (STUDY SPACE)</vt:lpstr>
      <vt:lpstr>FIGMA DESIGN (AI TUTOR)</vt:lpstr>
      <vt:lpstr>FIGMA DESIGN (Resume Study)</vt:lpstr>
      <vt:lpstr>FIGMA DESIGN (AI TUTOR #2)</vt:lpstr>
      <vt:lpstr>FIGMA DESIGN (Self-Assessment)</vt:lpstr>
      <vt:lpstr>FIGMA DESIGN (Self-Assessment)</vt:lpstr>
      <vt:lpstr>FIGMA DESIGN (Self-Assessment)</vt:lpstr>
      <vt:lpstr>FIGMA DESIGN (MOCK EXAM)</vt:lpstr>
      <vt:lpstr>FIGMA DESIGN (MOCK RESULTS)</vt:lpstr>
      <vt:lpstr>FIGMA DESIGN (Revision)</vt:lpstr>
      <vt:lpstr>FIGMA DESIGN (Revision)</vt:lpstr>
      <vt:lpstr>FIGMA DESIGN (ACHIEVEMENTS)</vt:lpstr>
      <vt:lpstr>FIGMA DESIGN (Account)</vt:lpstr>
      <vt:lpstr>LOGO PROTOTYPE</vt:lpstr>
      <vt:lpstr>LOGIN/REGISTRATION PAGE</vt:lpstr>
      <vt:lpstr>FIGMA TURNED INTO LIVE CODE</vt:lpstr>
      <vt:lpstr>MOBILE PROTOTYPE</vt:lpstr>
      <vt:lpstr>OPENAI API Version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D24125187 Anika Mayesha</cp:lastModifiedBy>
  <cp:revision>7</cp:revision>
  <dcterms:modified xsi:type="dcterms:W3CDTF">2025-10-10T10:28:12Z</dcterms:modified>
</cp:coreProperties>
</file>